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84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CBACC7-ED96-3345-87C4-061668559974}">
          <p14:sldIdLst>
            <p14:sldId id="256"/>
            <p14:sldId id="267"/>
          </p14:sldIdLst>
        </p14:section>
        <p14:section name="High Energy" id="{332B14D7-947B-254B-AD4C-A0244685E205}">
          <p14:sldIdLst>
            <p14:sldId id="28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Low Energy" id="{AE11230C-32A5-BB41-8029-B5ECA8104416}">
          <p14:sldIdLst>
            <p14:sldId id="285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211D-41B1-B146-883B-C8B144FC1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61858F-4E98-E64F-96D2-FFED7EB7D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7F844-D11E-EB44-A79E-A245CC893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8B1-DCA0-BD45-81B9-F485D425409D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7D60A-F89E-2C46-A449-245B1EAB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A80BB-7A51-A843-B80A-5FC58807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4503-162E-5043-9CC5-FFC04217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0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9618-2ED2-6B49-BAE4-BE7AE089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73F06-38B8-3D49-876D-3EC78239F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16209-70AF-7744-B239-DF9A0B8D7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8B1-DCA0-BD45-81B9-F485D425409D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7C5DE-AA50-764F-A430-108E47145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F67B0-E4C8-834F-9260-066AA6ACB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4503-162E-5043-9CC5-FFC04217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9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CF3806-2C1A-1B44-81F1-425DEFADC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E4ED6-CFF7-BF43-919C-5F942417D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1D8A1-F514-A340-91CB-625085A14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8B1-DCA0-BD45-81B9-F485D425409D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365FF-9DB8-E245-A482-6A18129A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375BA-C8E5-1F44-AF98-9ABA0379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4503-162E-5043-9CC5-FFC04217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67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3501A-AF37-0541-B0B9-8C180E52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A9B78-371E-704C-9D88-17F9F945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8421A-927C-EC45-AC53-C8CBCFA47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8B1-DCA0-BD45-81B9-F485D425409D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F493A-C2A5-D449-8040-7FEB0DCF6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66B67-6C7D-6F4D-9F59-DD2031A51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4503-162E-5043-9CC5-FFC04217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3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C3B31-A5FA-8C41-AF91-85DEFB31D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EDE1D-CA3E-CD42-ACD5-1445FD5CE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19B2A-9A03-E645-85BA-33D87625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8B1-DCA0-BD45-81B9-F485D425409D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F8233-B3C9-DD42-81AB-241E96C6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AB164-E2C2-D845-9FE2-5DCFA5119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4503-162E-5043-9CC5-FFC04217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38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AB56-FDC6-A043-A4CC-3977DDCE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E5443-799B-6846-833C-8F137F430A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636B3-6A5B-4341-8EAA-74BAD0A49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2FD85-E71C-1F4B-8553-7BD6F2701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8B1-DCA0-BD45-81B9-F485D425409D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C90B0-AAE9-084D-9B19-EB10A3336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A3030-40D6-6446-8D55-48859FC1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4503-162E-5043-9CC5-FFC04217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24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9F9D6-0BE2-A541-994C-13FCAF389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E0B79-3DFC-2E42-B747-0B0393BFE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1DBC1-5841-F340-953F-843431D05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89D75-D3EF-B045-9F7C-569431E6C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FDF7BB-5A80-FC4A-9F1A-F2B8341A9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C235DF-5970-E342-82FC-372B524E9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8B1-DCA0-BD45-81B9-F485D425409D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355FED-C8E9-024D-B34C-DF8C76688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5976F0-A8CA-5441-8B3C-F2A4960FB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4503-162E-5043-9CC5-FFC04217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69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7B9C-A510-A948-A885-ACBBAB949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B2D83-1F79-D54B-A4C5-54C26F6AE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8B1-DCA0-BD45-81B9-F485D425409D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DBEA4-ACDA-2749-A186-10F557DFF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BC326A-9A74-CF4D-9C65-57CD7AA5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4503-162E-5043-9CC5-FFC04217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3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CCD9F-E78E-6045-B09D-879D1A18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8B1-DCA0-BD45-81B9-F485D425409D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8C2B3F-A630-204C-A733-2162E5DEE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B3689-2B06-744C-A257-0AC9BD57C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4503-162E-5043-9CC5-FFC04217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5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4603-57D2-7C4D-B061-A4C68FB74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0555B-C65C-AD4B-AC16-3D1AA372F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CCCC5-8E3C-6448-8F70-DD4E31BB2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19729-D6C8-8B43-9409-7DDE8DBFF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8B1-DCA0-BD45-81B9-F485D425409D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59907-0D9D-C64C-A2A2-3507A38C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05080-18CD-4444-AB43-ED8416F7F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4503-162E-5043-9CC5-FFC04217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90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D682-80ED-2043-8CD1-A1080FF5E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BA3E92-0994-9343-8FD9-59A2FD382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4CD5F-C255-8547-9DBE-CABC36A5E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F4CD7-9C23-A44B-A52A-9C014B452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3E8B1-DCA0-BD45-81B9-F485D425409D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D6039-129E-9B47-8BD7-CCCD1E18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64903-39E2-4743-B555-BF89577C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4503-162E-5043-9CC5-FFC04217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0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72512D-221A-194D-853D-684E9A4DE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9A475-D12D-0947-BD6C-3D0B5376B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053D7-7471-2F49-8234-4E3959E33E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3E8B1-DCA0-BD45-81B9-F485D425409D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83172-03C6-3F47-80AA-4EFF5AE7CC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6423C-B521-5E42-8FA1-9D5D46249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74503-162E-5043-9CC5-FFC04217F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7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0056C-4C92-9243-9522-C2672A1DF5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Depth Plot comps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536AE1-80A1-664F-B38E-04F46FD804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57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355917-83B5-3A4A-AAFD-AABE5B528EDC}"/>
              </a:ext>
            </a:extLst>
          </p:cNvPr>
          <p:cNvSpPr txBox="1"/>
          <p:nvPr/>
        </p:nvSpPr>
        <p:spPr>
          <a:xfrm>
            <a:off x="493986" y="168165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5F60C-B50A-964F-85B2-36D623C5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924" y="0"/>
            <a:ext cx="3790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20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70F845-6CAD-E748-8CF8-ADDE49FA8ADB}"/>
              </a:ext>
            </a:extLst>
          </p:cNvPr>
          <p:cNvSpPr txBox="1"/>
          <p:nvPr/>
        </p:nvSpPr>
        <p:spPr>
          <a:xfrm>
            <a:off x="493986" y="168165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54C9CF-7BE7-6D43-A48F-D04D1F29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924" y="0"/>
            <a:ext cx="3790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87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CB82-7E53-FB49-9617-F512F3B0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Low-energy, high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F9213-E9AF-7F47-8F93-AA9FE3B7F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25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0A4F6B-BEFC-3747-B467-3F17FD498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58" y="0"/>
            <a:ext cx="361548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BE8731-DB25-E946-BB07-833E98F6BA1C}"/>
              </a:ext>
            </a:extLst>
          </p:cNvPr>
          <p:cNvSpPr txBox="1"/>
          <p:nvPr/>
        </p:nvSpPr>
        <p:spPr>
          <a:xfrm>
            <a:off x="493986" y="168165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1</a:t>
            </a:r>
          </a:p>
        </p:txBody>
      </p:sp>
    </p:spTree>
    <p:extLst>
      <p:ext uri="{BB962C8B-B14F-4D97-AF65-F5344CB8AC3E}">
        <p14:creationId xmlns:p14="http://schemas.microsoft.com/office/powerpoint/2010/main" val="4168957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DFC1B1-2F7C-094B-BB82-A7B5DC5F2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58" y="0"/>
            <a:ext cx="361548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E55D2F-1F78-3845-8A0C-DD4F5C8C6966}"/>
              </a:ext>
            </a:extLst>
          </p:cNvPr>
          <p:cNvSpPr txBox="1"/>
          <p:nvPr/>
        </p:nvSpPr>
        <p:spPr>
          <a:xfrm>
            <a:off x="493986" y="168165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2</a:t>
            </a:r>
          </a:p>
        </p:txBody>
      </p:sp>
    </p:spTree>
    <p:extLst>
      <p:ext uri="{BB962C8B-B14F-4D97-AF65-F5344CB8AC3E}">
        <p14:creationId xmlns:p14="http://schemas.microsoft.com/office/powerpoint/2010/main" val="239827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3FDC76-AA87-0446-AF77-AD35BD9B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58" y="0"/>
            <a:ext cx="361548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47CC85-2253-BF42-AF69-943AD193F7E9}"/>
              </a:ext>
            </a:extLst>
          </p:cNvPr>
          <p:cNvSpPr txBox="1"/>
          <p:nvPr/>
        </p:nvSpPr>
        <p:spPr>
          <a:xfrm>
            <a:off x="493986" y="168165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3</a:t>
            </a:r>
          </a:p>
        </p:txBody>
      </p:sp>
    </p:spTree>
    <p:extLst>
      <p:ext uri="{BB962C8B-B14F-4D97-AF65-F5344CB8AC3E}">
        <p14:creationId xmlns:p14="http://schemas.microsoft.com/office/powerpoint/2010/main" val="3886540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D4AFE9-F8F9-7540-9708-0DF76E78F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58" y="0"/>
            <a:ext cx="361548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44EA04-A036-BB47-9DC0-E04CB29C40F3}"/>
              </a:ext>
            </a:extLst>
          </p:cNvPr>
          <p:cNvSpPr txBox="1"/>
          <p:nvPr/>
        </p:nvSpPr>
        <p:spPr>
          <a:xfrm>
            <a:off x="493986" y="168165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4</a:t>
            </a:r>
          </a:p>
        </p:txBody>
      </p:sp>
    </p:spTree>
    <p:extLst>
      <p:ext uri="{BB962C8B-B14F-4D97-AF65-F5344CB8AC3E}">
        <p14:creationId xmlns:p14="http://schemas.microsoft.com/office/powerpoint/2010/main" val="2693938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61A310-FF0F-D24C-A584-61464F46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58" y="0"/>
            <a:ext cx="361548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21E7E1-B615-8C4D-A8D2-7C783ACA50FA}"/>
              </a:ext>
            </a:extLst>
          </p:cNvPr>
          <p:cNvSpPr txBox="1"/>
          <p:nvPr/>
        </p:nvSpPr>
        <p:spPr>
          <a:xfrm>
            <a:off x="493986" y="168165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5</a:t>
            </a:r>
          </a:p>
        </p:txBody>
      </p:sp>
    </p:spTree>
    <p:extLst>
      <p:ext uri="{BB962C8B-B14F-4D97-AF65-F5344CB8AC3E}">
        <p14:creationId xmlns:p14="http://schemas.microsoft.com/office/powerpoint/2010/main" val="1883824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AFE69-8DEE-294D-888A-28A781DC0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58" y="0"/>
            <a:ext cx="361548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2B1AE0-6344-1445-AE13-7383DB56AF40}"/>
              </a:ext>
            </a:extLst>
          </p:cNvPr>
          <p:cNvSpPr txBox="1"/>
          <p:nvPr/>
        </p:nvSpPr>
        <p:spPr>
          <a:xfrm>
            <a:off x="493986" y="168165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6</a:t>
            </a:r>
          </a:p>
        </p:txBody>
      </p:sp>
    </p:spTree>
    <p:extLst>
      <p:ext uri="{BB962C8B-B14F-4D97-AF65-F5344CB8AC3E}">
        <p14:creationId xmlns:p14="http://schemas.microsoft.com/office/powerpoint/2010/main" val="429823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A0E550-44B7-6F42-B938-E685A3905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58" y="0"/>
            <a:ext cx="361548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355917-83B5-3A4A-AAFD-AABE5B528EDC}"/>
              </a:ext>
            </a:extLst>
          </p:cNvPr>
          <p:cNvSpPr txBox="1"/>
          <p:nvPr/>
        </p:nvSpPr>
        <p:spPr>
          <a:xfrm>
            <a:off x="493986" y="168165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7</a:t>
            </a:r>
          </a:p>
        </p:txBody>
      </p:sp>
    </p:spTree>
    <p:extLst>
      <p:ext uri="{BB962C8B-B14F-4D97-AF65-F5344CB8AC3E}">
        <p14:creationId xmlns:p14="http://schemas.microsoft.com/office/powerpoint/2010/main" val="2275846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65C2-4BEF-4347-8CE1-172E3100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DC383-098E-4446-9CE9-33401328B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Each page is the mode 2 data for a year. Top is all data, middle is with the depth flag == 0 (science data), bottom is with depth flag ==1 (rejected data)</a:t>
            </a:r>
          </a:p>
          <a:p>
            <a:r>
              <a:rPr lang="en-US" dirty="0"/>
              <a:t>First set is “full band”</a:t>
            </a:r>
          </a:p>
          <a:p>
            <a:r>
              <a:rPr lang="en-US" dirty="0"/>
              <a:t>Second set is zoomed in on the lower energies</a:t>
            </a:r>
          </a:p>
          <a:p>
            <a:r>
              <a:rPr lang="en-US" dirty="0"/>
              <a:t>All data based on the same “gain” full mission data set, using the Gain 05 and CLC 04 data (no time-dependence on the gain)</a:t>
            </a:r>
          </a:p>
          <a:p>
            <a:r>
              <a:rPr lang="en-US" dirty="0"/>
              <a:t>All data can be found in python “pickle” files and example notebooks on the lif2 drive:</a:t>
            </a:r>
          </a:p>
          <a:p>
            <a:pPr lvl="1"/>
            <a:r>
              <a:rPr lang="en-US" dirty="0" err="1"/>
              <a:t>bwgref</a:t>
            </a:r>
            <a:r>
              <a:rPr lang="en-US" dirty="0"/>
              <a:t>/git/</a:t>
            </a:r>
            <a:r>
              <a:rPr lang="en-US" dirty="0" err="1"/>
              <a:t>nustar_background</a:t>
            </a:r>
            <a:r>
              <a:rPr lang="en-US" dirty="0"/>
              <a:t>/</a:t>
            </a:r>
            <a:r>
              <a:rPr lang="en-US" dirty="0" err="1"/>
              <a:t>depth_cut</a:t>
            </a:r>
            <a:endParaRPr lang="en-US" dirty="0"/>
          </a:p>
          <a:p>
            <a:r>
              <a:rPr lang="en-US" dirty="0" err="1"/>
              <a:t>Recommendataion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Look at presentation mode and flick </a:t>
            </a:r>
            <a:r>
              <a:rPr lang="en-US"/>
              <a:t>through the slides to look for changes.</a:t>
            </a:r>
            <a:endParaRPr lang="en-US" dirty="0"/>
          </a:p>
          <a:p>
            <a:r>
              <a:rPr lang="en-US" dirty="0"/>
              <a:t>Notes:</a:t>
            </a:r>
          </a:p>
          <a:p>
            <a:pPr lvl="1"/>
            <a:r>
              <a:rPr lang="en-US" dirty="0"/>
              <a:t>All electronics filters are on</a:t>
            </a:r>
          </a:p>
          <a:p>
            <a:pPr lvl="1"/>
            <a:r>
              <a:rPr lang="en-US" dirty="0"/>
              <a:t>Did not include GRADE ==32 filter, may be the stuff that leaks in</a:t>
            </a:r>
          </a:p>
        </p:txBody>
      </p:sp>
    </p:spTree>
    <p:extLst>
      <p:ext uri="{BB962C8B-B14F-4D97-AF65-F5344CB8AC3E}">
        <p14:creationId xmlns:p14="http://schemas.microsoft.com/office/powerpoint/2010/main" val="1731858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70ED32-E447-084A-B1BD-10611CE6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58" y="0"/>
            <a:ext cx="361548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70F845-6CAD-E748-8CF8-ADDE49FA8ADB}"/>
              </a:ext>
            </a:extLst>
          </p:cNvPr>
          <p:cNvSpPr txBox="1"/>
          <p:nvPr/>
        </p:nvSpPr>
        <p:spPr>
          <a:xfrm>
            <a:off x="493986" y="168165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8</a:t>
            </a:r>
          </a:p>
        </p:txBody>
      </p:sp>
    </p:spTree>
    <p:extLst>
      <p:ext uri="{BB962C8B-B14F-4D97-AF65-F5344CB8AC3E}">
        <p14:creationId xmlns:p14="http://schemas.microsoft.com/office/powerpoint/2010/main" val="3525990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CB82-7E53-FB49-9617-F512F3B0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band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F9213-E9AF-7F47-8F93-AA9FE3B7F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6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BE8731-DB25-E946-BB07-833E98F6BA1C}"/>
              </a:ext>
            </a:extLst>
          </p:cNvPr>
          <p:cNvSpPr txBox="1"/>
          <p:nvPr/>
        </p:nvSpPr>
        <p:spPr>
          <a:xfrm>
            <a:off x="493986" y="168165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F15DF8-D050-1440-9CBF-C865659DC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924" y="0"/>
            <a:ext cx="3790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53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E55D2F-1F78-3845-8A0C-DD4F5C8C6966}"/>
              </a:ext>
            </a:extLst>
          </p:cNvPr>
          <p:cNvSpPr txBox="1"/>
          <p:nvPr/>
        </p:nvSpPr>
        <p:spPr>
          <a:xfrm>
            <a:off x="493986" y="168165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DB61A-0967-AB41-8C11-949E03BE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CD55E4-0E99-4643-8F16-153637D3D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924" y="0"/>
            <a:ext cx="3790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2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7CC85-2253-BF42-AF69-943AD193F7E9}"/>
              </a:ext>
            </a:extLst>
          </p:cNvPr>
          <p:cNvSpPr txBox="1"/>
          <p:nvPr/>
        </p:nvSpPr>
        <p:spPr>
          <a:xfrm>
            <a:off x="493986" y="168165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724FE-7EFF-964A-9254-C0D099B4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924" y="0"/>
            <a:ext cx="3790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57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44EA04-A036-BB47-9DC0-E04CB29C40F3}"/>
              </a:ext>
            </a:extLst>
          </p:cNvPr>
          <p:cNvSpPr txBox="1"/>
          <p:nvPr/>
        </p:nvSpPr>
        <p:spPr>
          <a:xfrm>
            <a:off x="493986" y="168165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3DD24-90FB-7444-B2B0-5C90DC64C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924" y="0"/>
            <a:ext cx="3790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28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21E7E1-B615-8C4D-A8D2-7C783ACA50FA}"/>
              </a:ext>
            </a:extLst>
          </p:cNvPr>
          <p:cNvSpPr txBox="1"/>
          <p:nvPr/>
        </p:nvSpPr>
        <p:spPr>
          <a:xfrm>
            <a:off x="493986" y="168165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DD33B-C263-D045-BE15-276B78A1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924" y="0"/>
            <a:ext cx="3790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8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2B1AE0-6344-1445-AE13-7383DB56AF40}"/>
              </a:ext>
            </a:extLst>
          </p:cNvPr>
          <p:cNvSpPr txBox="1"/>
          <p:nvPr/>
        </p:nvSpPr>
        <p:spPr>
          <a:xfrm>
            <a:off x="493986" y="168165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ABF000-DF9D-404C-A428-F938840C5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924" y="0"/>
            <a:ext cx="3790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41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194</Words>
  <Application>Microsoft Macintosh PowerPoint</Application>
  <PresentationFormat>Widescreen</PresentationFormat>
  <Paragraphs>31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Depth Plot comps</vt:lpstr>
      <vt:lpstr>Overview</vt:lpstr>
      <vt:lpstr>Full band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Low-energy, high resolution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Depth Plot comps</dc:title>
  <dc:creator>Brian Grefenstette</dc:creator>
  <cp:lastModifiedBy>Brian Grefenstette</cp:lastModifiedBy>
  <cp:revision>7</cp:revision>
  <dcterms:created xsi:type="dcterms:W3CDTF">2019-10-18T17:27:46Z</dcterms:created>
  <dcterms:modified xsi:type="dcterms:W3CDTF">2019-10-18T17:41:59Z</dcterms:modified>
</cp:coreProperties>
</file>